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handoutMasterIdLst>
    <p:handoutMasterId r:id="rId24"/>
  </p:handoutMasterIdLst>
  <p:sldIdLst>
    <p:sldId id="265" r:id="rId2"/>
    <p:sldId id="271" r:id="rId3"/>
    <p:sldId id="273" r:id="rId4"/>
    <p:sldId id="274" r:id="rId5"/>
    <p:sldId id="272" r:id="rId6"/>
    <p:sldId id="261" r:id="rId7"/>
    <p:sldId id="262" r:id="rId8"/>
    <p:sldId id="263" r:id="rId9"/>
    <p:sldId id="268" r:id="rId10"/>
    <p:sldId id="270" r:id="rId11"/>
    <p:sldId id="264" r:id="rId12"/>
    <p:sldId id="267" r:id="rId13"/>
    <p:sldId id="276" r:id="rId14"/>
    <p:sldId id="275" r:id="rId15"/>
    <p:sldId id="277" r:id="rId16"/>
    <p:sldId id="278" r:id="rId17"/>
    <p:sldId id="279" r:id="rId18"/>
    <p:sldId id="280" r:id="rId19"/>
    <p:sldId id="281" r:id="rId20"/>
    <p:sldId id="282" r:id="rId21"/>
    <p:sldId id="283"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E9CD"/>
    <a:srgbClr val="295ADA"/>
    <a:srgbClr val="FFCC00"/>
    <a:srgbClr val="212326"/>
    <a:srgbClr val="E2933C"/>
    <a:srgbClr val="8A8844"/>
    <a:srgbClr val="666633"/>
    <a:srgbClr val="9BC5BA"/>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13" autoAdjust="0"/>
    <p:restoredTop sz="85888" autoAdjust="0"/>
  </p:normalViewPr>
  <p:slideViewPr>
    <p:cSldViewPr snapToGrid="0">
      <p:cViewPr varScale="1">
        <p:scale>
          <a:sx n="94" d="100"/>
          <a:sy n="94" d="100"/>
        </p:scale>
        <p:origin x="96" y="432"/>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22/10/2020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22/10/2020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1094006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18</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19</a:t>
            </a:fld>
            <a:endParaRPr lang="en-GB"/>
          </a:p>
        </p:txBody>
      </p:sp>
    </p:spTree>
    <p:extLst>
      <p:ext uri="{BB962C8B-B14F-4D97-AF65-F5344CB8AC3E}">
        <p14:creationId xmlns:p14="http://schemas.microsoft.com/office/powerpoint/2010/main" val="40685479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751538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788459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6.png"/><Relationship Id="rId3" Type="http://schemas.openxmlformats.org/officeDocument/2006/relationships/hyperlink" Target="http://www.publicdomainpictures.net/view-image.php?image=102080&amp;picture=grade-1-listed-church" TargetMode="External"/><Relationship Id="rId7" Type="http://schemas.openxmlformats.org/officeDocument/2006/relationships/hyperlink" Target="https://www.goodfreephotos.com/vector-images/cartoon-rocketship-vector-clipart.png.php" TargetMode="External"/><Relationship Id="rId12" Type="http://schemas.openxmlformats.org/officeDocument/2006/relationships/hyperlink" Target="https://4vector.com/free-vector/microchip-clip-art-116504" TargetMode="External"/><Relationship Id="rId2" Type="http://schemas.openxmlformats.org/officeDocument/2006/relationships/image" Target="../media/image51.jpg"/><Relationship Id="rId1" Type="http://schemas.openxmlformats.org/officeDocument/2006/relationships/slideLayout" Target="../slideLayouts/slideLayout1.xml"/><Relationship Id="rId6" Type="http://schemas.openxmlformats.org/officeDocument/2006/relationships/image" Target="../media/image53.png"/><Relationship Id="rId11" Type="http://schemas.microsoft.com/office/2007/relationships/hdphoto" Target="../media/hdphoto2.wdp"/><Relationship Id="rId5" Type="http://schemas.openxmlformats.org/officeDocument/2006/relationships/hyperlink" Target="https://svgsilh.com/image/47880.html" TargetMode="External"/><Relationship Id="rId10" Type="http://schemas.openxmlformats.org/officeDocument/2006/relationships/image" Target="../media/image55.png"/><Relationship Id="rId4" Type="http://schemas.openxmlformats.org/officeDocument/2006/relationships/image" Target="../media/image52.png"/><Relationship Id="rId9" Type="http://schemas.openxmlformats.org/officeDocument/2006/relationships/hyperlink" Target="http://pngimg.com/download/22144" TargetMode="External"/><Relationship Id="rId14" Type="http://schemas.openxmlformats.org/officeDocument/2006/relationships/hyperlink" Target="http://www.clker.com/clipart-crypto-chip.html"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7.jpe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60.png"/><Relationship Id="rId3" Type="http://schemas.openxmlformats.org/officeDocument/2006/relationships/image" Target="../media/image57.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59.png"/><Relationship Id="rId2" Type="http://schemas.openxmlformats.org/officeDocument/2006/relationships/notesSlide" Target="../notesSlides/notesSlide1.xml"/><Relationship Id="rId16" Type="http://schemas.openxmlformats.org/officeDocument/2006/relationships/image" Target="../media/image58.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1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59.png"/><Relationship Id="rId7" Type="http://schemas.openxmlformats.org/officeDocument/2006/relationships/hyperlink" Target="http://www.pngall.com/browsers-png"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66.png"/><Relationship Id="rId5" Type="http://schemas.openxmlformats.org/officeDocument/2006/relationships/hyperlink" Target="http://commons.wikimedia.org/wiki/File:User_icon_3.svg" TargetMode="External"/><Relationship Id="rId10" Type="http://schemas.openxmlformats.org/officeDocument/2006/relationships/image" Target="../media/image58.png"/><Relationship Id="rId4" Type="http://schemas.openxmlformats.org/officeDocument/2006/relationships/image" Target="../media/image65.png"/><Relationship Id="rId9" Type="http://schemas.openxmlformats.org/officeDocument/2006/relationships/image" Target="../media/image17.sv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5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66.png"/><Relationship Id="rId4" Type="http://schemas.openxmlformats.org/officeDocument/2006/relationships/hyperlink" Target="http://commons.wikimedia.org/wiki/File:User_icon_3.sv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18.png"/><Relationship Id="rId7" Type="http://schemas.openxmlformats.org/officeDocument/2006/relationships/image" Target="../media/image68.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59.png"/><Relationship Id="rId4" Type="http://schemas.openxmlformats.org/officeDocument/2006/relationships/image" Target="../media/image67.png"/></Relationships>
</file>

<file path=ppt/slides/_rels/slide2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69.png"/><Relationship Id="rId3" Type="http://schemas.openxmlformats.org/officeDocument/2006/relationships/image" Target="../media/image5.png"/><Relationship Id="rId7" Type="http://schemas.openxmlformats.org/officeDocument/2006/relationships/image" Target="../media/image10.png"/><Relationship Id="rId12"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5" Type="http://schemas.openxmlformats.org/officeDocument/2006/relationships/image" Target="../media/image7.png"/><Relationship Id="rId10" Type="http://schemas.openxmlformats.org/officeDocument/2006/relationships/image" Target="../media/image13.png"/><Relationship Id="rId4" Type="http://schemas.openxmlformats.org/officeDocument/2006/relationships/image" Target="../media/image6.png"/><Relationship Id="rId9" Type="http://schemas.openxmlformats.org/officeDocument/2006/relationships/image" Target="../media/image12.png"/></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hyperlink" Target="https://en.wikipedia.org/wiki/King%27s_College_School,_Wimbledon" TargetMode="External"/><Relationship Id="rId3" Type="http://schemas.openxmlformats.org/officeDocument/2006/relationships/image" Target="../media/image25.png"/><Relationship Id="rId21" Type="http://schemas.openxmlformats.org/officeDocument/2006/relationships/image" Target="../media/image39.jp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hyperlink" Target="https://creativecommons.org/licenses/by/3.0/" TargetMode="External"/><Relationship Id="rId29" Type="http://schemas.openxmlformats.org/officeDocument/2006/relationships/hyperlink" Target="https://pxhere.com/es/photo/1585701" TargetMode="External"/><Relationship Id="rId1" Type="http://schemas.openxmlformats.org/officeDocument/2006/relationships/slideLayout" Target="../slideLayouts/slideLayout1.xml"/><Relationship Id="rId6" Type="http://schemas.openxmlformats.org/officeDocument/2006/relationships/hyperlink" Target="https://openclipart.org/detail/101407/crypto-chip" TargetMode="External"/><Relationship Id="rId11" Type="http://schemas.openxmlformats.org/officeDocument/2006/relationships/image" Target="../media/image31.png"/><Relationship Id="rId24" Type="http://schemas.openxmlformats.org/officeDocument/2006/relationships/hyperlink" Target="https://pixabay.com/en/crown-golden-yellow-king-queen-39762/"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0.png"/><Relationship Id="rId28" Type="http://schemas.openxmlformats.org/officeDocument/2006/relationships/image" Target="../media/image43.jpg"/><Relationship Id="rId10" Type="http://schemas.openxmlformats.org/officeDocument/2006/relationships/image" Target="../media/image30.jpeg"/><Relationship Id="rId19" Type="http://schemas.openxmlformats.org/officeDocument/2006/relationships/hyperlink" Target="https://opendatacharter.net/resource/world-bank-open-data-toolkit/"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hyperlink" Target="https://icondoit.wordpress.com/tag/512x512-png/page/2/" TargetMode="External"/><Relationship Id="rId14" Type="http://schemas.openxmlformats.org/officeDocument/2006/relationships/image" Target="../media/image34.png"/><Relationship Id="rId22" Type="http://schemas.openxmlformats.org/officeDocument/2006/relationships/hyperlink" Target="http://www.freeimageslive.co.uk/free_stock_image/globe-people-jpg" TargetMode="External"/><Relationship Id="rId27" Type="http://schemas.openxmlformats.org/officeDocument/2006/relationships/image" Target="../media/image42.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36.png"/><Relationship Id="rId3" Type="http://schemas.openxmlformats.org/officeDocument/2006/relationships/image" Target="../media/image47.png"/><Relationship Id="rId7" Type="http://schemas.openxmlformats.org/officeDocument/2006/relationships/image" Target="../media/image15.png"/><Relationship Id="rId12" Type="http://schemas.openxmlformats.org/officeDocument/2006/relationships/image" Target="../media/image49.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14.png"/><Relationship Id="rId11" Type="http://schemas.openxmlformats.org/officeDocument/2006/relationships/image" Target="../media/image5.png"/><Relationship Id="rId5" Type="http://schemas.openxmlformats.org/officeDocument/2006/relationships/image" Target="../media/image13.png"/><Relationship Id="rId15" Type="http://schemas.openxmlformats.org/officeDocument/2006/relationships/image" Target="../media/image7.png"/><Relationship Id="rId10" Type="http://schemas.openxmlformats.org/officeDocument/2006/relationships/image" Target="../media/image12.png"/><Relationship Id="rId4" Type="http://schemas.openxmlformats.org/officeDocument/2006/relationships/image" Target="../media/image48.png"/><Relationship Id="rId9" Type="http://schemas.openxmlformats.org/officeDocument/2006/relationships/image" Target="../media/image11.png"/><Relationship Id="rId1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658318"/>
            <a:ext cx="1640572" cy="1072393"/>
          </a:xfrm>
          <a:prstGeom prst="rect">
            <a:avLst/>
          </a:prstGeom>
          <a:ln>
            <a:noFill/>
          </a:ln>
          <a:effectLst>
            <a:outerShdw blurRad="292100" dist="139700" dir="2700000" algn="tl" rotWithShape="0">
              <a:srgbClr val="333333">
                <a:alpha val="65000"/>
              </a:srgbClr>
            </a:outerShdw>
          </a:effectLst>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4">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6">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0">
              <a:duotone>
                <a:prstClr val="black"/>
                <a:schemeClr val="accent1">
                  <a:tint val="45000"/>
                  <a:satMod val="400000"/>
                </a:schemeClr>
              </a:duotone>
              <a:extLst>
                <a:ext uri="{BEBA8EAE-BF5A-486C-A8C5-ECC9F3942E4B}">
                  <a14:imgProps xmlns:a14="http://schemas.microsoft.com/office/drawing/2010/main">
                    <a14:imgLayer r:embed="rId11">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3">
              <a:extLst>
                <a:ext uri="{28A0092B-C50C-407E-A947-70E740481C1C}">
                  <a14:useLocalDpi xmlns:a14="http://schemas.microsoft.com/office/drawing/2010/main" val="0"/>
                </a:ext>
                <a:ext uri="{837473B0-CC2E-450A-ABE3-18F120FF3D39}">
                  <a1611:picAttrSrcUrl xmlns:a1611="http://schemas.microsoft.com/office/drawing/2016/11/main" r:id="rId14"/>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02" name="Group 101">
            <a:extLst>
              <a:ext uri="{FF2B5EF4-FFF2-40B4-BE49-F238E27FC236}">
                <a16:creationId xmlns:a16="http://schemas.microsoft.com/office/drawing/2014/main" id="{BD3720E7-9C99-42B1-9B85-5CA39DFF9C7E}"/>
              </a:ext>
            </a:extLst>
          </p:cNvPr>
          <p:cNvGrpSpPr/>
          <p:nvPr/>
        </p:nvGrpSpPr>
        <p:grpSpPr>
          <a:xfrm>
            <a:off x="10506580" y="4859919"/>
            <a:ext cx="2364756" cy="1690043"/>
            <a:chOff x="2146556" y="2676397"/>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2146556" y="335438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2544792" y="267639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2575273" y="2945602"/>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3934881" y="339398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2568127" y="2939380"/>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627" y="3343036"/>
              <a:ext cx="887834" cy="965845"/>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3594895" y="3259908"/>
              <a:ext cx="322797"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r>
                <a:rPr lang="en-GB" sz="600" b="1" dirty="0">
                  <a:solidFill>
                    <a:schemeClr val="tx1"/>
                  </a:solidFill>
                  <a:latin typeface="Bahnschrift" panose="020B0502040204020203" pitchFamily="34" charset="0"/>
                </a:rPr>
                <a:t>JUST VISITING</a:t>
              </a:r>
            </a:p>
          </p:txBody>
        </p:sp>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1">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2" tooltip="http://www.freeimageslive.co.uk/free_stock_image/globe-people-jpg"/>
              </a:rPr>
              <a:t>This Photo</a:t>
            </a:r>
            <a:r>
              <a:rPr lang="en-GB" sz="900" dirty="0"/>
              <a:t> by Unknown Author is licensed under </a:t>
            </a:r>
            <a:r>
              <a:rPr lang="en-GB" sz="900" dirty="0">
                <a:hlinkClick r:id="rId20"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8">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2"/>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3"/>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4"/>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5"/>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6"/>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7"/>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grpSp>
        <p:nvGrpSpPr>
          <p:cNvPr id="55" name="Group 54">
            <a:extLst>
              <a:ext uri="{FF2B5EF4-FFF2-40B4-BE49-F238E27FC236}">
                <a16:creationId xmlns:a16="http://schemas.microsoft.com/office/drawing/2014/main" id="{0E4B6482-B957-47F6-B7F5-A78E3A33AB5E}"/>
              </a:ext>
            </a:extLst>
          </p:cNvPr>
          <p:cNvGrpSpPr/>
          <p:nvPr/>
        </p:nvGrpSpPr>
        <p:grpSpPr>
          <a:xfrm rot="5400000">
            <a:off x="7818080" y="2551815"/>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11"/>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2"/>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4"/>
          <a:stretch>
            <a:fillRect/>
          </a:stretch>
        </p:blipFill>
        <p:spPr>
          <a:xfrm>
            <a:off x="4855356" y="255719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5"/>
          <a:stretch>
            <a:fillRect/>
          </a:stretch>
        </p:blipFill>
        <p:spPr>
          <a:xfrm>
            <a:off x="9352661" y="868481"/>
            <a:ext cx="2658086" cy="1737511"/>
          </a:xfrm>
          <a:prstGeom prst="rect">
            <a:avLst/>
          </a:prstGeom>
          <a:scene3d>
            <a:camera prst="isometricOffAxis1Right">
              <a:rot lat="21248325" lon="444729" rev="21509250"/>
            </a:camera>
            <a:lightRig rig="threePt" dir="t"/>
          </a:scene3d>
        </p:spPr>
      </p:pic>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5593</TotalTime>
  <Words>1025</Words>
  <Application>Microsoft Office PowerPoint</Application>
  <PresentationFormat>Widescreen</PresentationFormat>
  <Paragraphs>254</Paragraphs>
  <Slides>21</Slides>
  <Notes>7</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21</vt:i4>
      </vt:variant>
    </vt:vector>
  </HeadingPairs>
  <TitlesOfParts>
    <vt:vector size="38" baseType="lpstr">
      <vt:lpstr>Aharoni</vt:lpstr>
      <vt:lpstr>AngsanaUPC</vt:lpstr>
      <vt:lpstr>Anoxic SC Med</vt:lpstr>
      <vt:lpstr>Arial</vt:lpstr>
      <vt:lpstr>Baby Universe</vt:lpstr>
      <vt:lpstr>Bahnschrift</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109</cp:revision>
  <dcterms:created xsi:type="dcterms:W3CDTF">2020-06-15T21:54:00Z</dcterms:created>
  <dcterms:modified xsi:type="dcterms:W3CDTF">2020-10-22T16:13:15Z</dcterms:modified>
</cp:coreProperties>
</file>